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5584B1-2004-4CCB-93DB-2468A297151D}" v="88" dt="2024-07-04T08:12:43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n Sadasivam" userId="5b292285fe745166" providerId="LiveId" clId="{C05584B1-2004-4CCB-93DB-2468A297151D}"/>
    <pc:docChg chg="undo custSel addSld delSld modSld modMainMaster">
      <pc:chgData name="Karan Sadasivam" userId="5b292285fe745166" providerId="LiveId" clId="{C05584B1-2004-4CCB-93DB-2468A297151D}" dt="2024-07-04T08:14:22.505" v="1692" actId="14100"/>
      <pc:docMkLst>
        <pc:docMk/>
      </pc:docMkLst>
      <pc:sldChg chg="modSp mod modTransition modAnim">
        <pc:chgData name="Karan Sadasivam" userId="5b292285fe745166" providerId="LiveId" clId="{C05584B1-2004-4CCB-93DB-2468A297151D}" dt="2024-07-04T07:39:08.185" v="1575" actId="207"/>
        <pc:sldMkLst>
          <pc:docMk/>
          <pc:sldMk cId="1820254979" sldId="256"/>
        </pc:sldMkLst>
        <pc:spChg chg="mod">
          <ac:chgData name="Karan Sadasivam" userId="5b292285fe745166" providerId="LiveId" clId="{C05584B1-2004-4CCB-93DB-2468A297151D}" dt="2024-07-04T07:39:08.185" v="1575" actId="207"/>
          <ac:spMkLst>
            <pc:docMk/>
            <pc:sldMk cId="1820254979" sldId="256"/>
            <ac:spMk id="2" creationId="{5A899560-20D3-1528-1A48-3B00D83CEF96}"/>
          </ac:spMkLst>
        </pc:spChg>
        <pc:spChg chg="mod">
          <ac:chgData name="Karan Sadasivam" userId="5b292285fe745166" providerId="LiveId" clId="{C05584B1-2004-4CCB-93DB-2468A297151D}" dt="2024-07-04T07:38:53.943" v="1573" actId="1076"/>
          <ac:spMkLst>
            <pc:docMk/>
            <pc:sldMk cId="1820254979" sldId="256"/>
            <ac:spMk id="3" creationId="{EDAEA40A-95B6-4A02-3FF2-AB8B339D2DD4}"/>
          </ac:spMkLst>
        </pc:spChg>
      </pc:sldChg>
      <pc:sldChg chg="addSp modSp new mod">
        <pc:chgData name="Karan Sadasivam" userId="5b292285fe745166" providerId="LiveId" clId="{C05584B1-2004-4CCB-93DB-2468A297151D}" dt="2024-07-04T07:38:30.396" v="1570"/>
        <pc:sldMkLst>
          <pc:docMk/>
          <pc:sldMk cId="1985806430" sldId="257"/>
        </pc:sldMkLst>
        <pc:spChg chg="mod">
          <ac:chgData name="Karan Sadasivam" userId="5b292285fe745166" providerId="LiveId" clId="{C05584B1-2004-4CCB-93DB-2468A297151D}" dt="2024-07-04T07:38:30.396" v="1570"/>
          <ac:spMkLst>
            <pc:docMk/>
            <pc:sldMk cId="1985806430" sldId="257"/>
            <ac:spMk id="2" creationId="{6CAF8AD1-3E77-3D4B-A575-BD089A95B8C9}"/>
          </ac:spMkLst>
        </pc:spChg>
        <pc:spChg chg="mod">
          <ac:chgData name="Karan Sadasivam" userId="5b292285fe745166" providerId="LiveId" clId="{C05584B1-2004-4CCB-93DB-2468A297151D}" dt="2024-07-03T15:02:49.520" v="612" actId="20577"/>
          <ac:spMkLst>
            <pc:docMk/>
            <pc:sldMk cId="1985806430" sldId="257"/>
            <ac:spMk id="3" creationId="{1D283CC6-107B-5667-19A8-FCCB818B0989}"/>
          </ac:spMkLst>
        </pc:spChg>
        <pc:spChg chg="add">
          <ac:chgData name="Karan Sadasivam" userId="5b292285fe745166" providerId="LiveId" clId="{C05584B1-2004-4CCB-93DB-2468A297151D}" dt="2024-07-03T14:50:17.578" v="165"/>
          <ac:spMkLst>
            <pc:docMk/>
            <pc:sldMk cId="1985806430" sldId="257"/>
            <ac:spMk id="4" creationId="{60E41034-378C-210D-B053-31281979D542}"/>
          </ac:spMkLst>
        </pc:spChg>
        <pc:spChg chg="add">
          <ac:chgData name="Karan Sadasivam" userId="5b292285fe745166" providerId="LiveId" clId="{C05584B1-2004-4CCB-93DB-2468A297151D}" dt="2024-07-03T14:50:26.435" v="166"/>
          <ac:spMkLst>
            <pc:docMk/>
            <pc:sldMk cId="1985806430" sldId="257"/>
            <ac:spMk id="5" creationId="{E4EEBE78-C907-5CC9-82D1-F50E4D7ECEFD}"/>
          </ac:spMkLst>
        </pc:spChg>
      </pc:sldChg>
      <pc:sldChg chg="addSp modSp new mod modAnim">
        <pc:chgData name="Karan Sadasivam" userId="5b292285fe745166" providerId="LiveId" clId="{C05584B1-2004-4CCB-93DB-2468A297151D}" dt="2024-07-03T16:32:13.585" v="1148" actId="1076"/>
        <pc:sldMkLst>
          <pc:docMk/>
          <pc:sldMk cId="157592385" sldId="258"/>
        </pc:sldMkLst>
        <pc:spChg chg="mod">
          <ac:chgData name="Karan Sadasivam" userId="5b292285fe745166" providerId="LiveId" clId="{C05584B1-2004-4CCB-93DB-2468A297151D}" dt="2024-07-03T15:07:57.727" v="706" actId="207"/>
          <ac:spMkLst>
            <pc:docMk/>
            <pc:sldMk cId="157592385" sldId="258"/>
            <ac:spMk id="2" creationId="{BFEF6760-216F-2B9C-FF2A-2BE5D1A0A524}"/>
          </ac:spMkLst>
        </pc:spChg>
        <pc:spChg chg="mod">
          <ac:chgData name="Karan Sadasivam" userId="5b292285fe745166" providerId="LiveId" clId="{C05584B1-2004-4CCB-93DB-2468A297151D}" dt="2024-07-03T16:31:27" v="1140" actId="1076"/>
          <ac:spMkLst>
            <pc:docMk/>
            <pc:sldMk cId="157592385" sldId="258"/>
            <ac:spMk id="3" creationId="{CF897513-DF41-B128-EC49-7CC5D5309D35}"/>
          </ac:spMkLst>
        </pc:spChg>
        <pc:picChg chg="add mod">
          <ac:chgData name="Karan Sadasivam" userId="5b292285fe745166" providerId="LiveId" clId="{C05584B1-2004-4CCB-93DB-2468A297151D}" dt="2024-07-03T16:32:13.585" v="1148" actId="1076"/>
          <ac:picMkLst>
            <pc:docMk/>
            <pc:sldMk cId="157592385" sldId="258"/>
            <ac:picMk id="5" creationId="{95B0D294-106D-AC55-AF64-CED65449ED4F}"/>
          </ac:picMkLst>
        </pc:picChg>
      </pc:sldChg>
      <pc:sldChg chg="new del">
        <pc:chgData name="Karan Sadasivam" userId="5b292285fe745166" providerId="LiveId" clId="{C05584B1-2004-4CCB-93DB-2468A297151D}" dt="2024-07-03T15:05:09.517" v="632" actId="2696"/>
        <pc:sldMkLst>
          <pc:docMk/>
          <pc:sldMk cId="2209181267" sldId="258"/>
        </pc:sldMkLst>
      </pc:sldChg>
      <pc:sldChg chg="modSp new del mod">
        <pc:chgData name="Karan Sadasivam" userId="5b292285fe745166" providerId="LiveId" clId="{C05584B1-2004-4CCB-93DB-2468A297151D}" dt="2024-07-03T15:04:42.294" v="630" actId="2696"/>
        <pc:sldMkLst>
          <pc:docMk/>
          <pc:sldMk cId="2376865134" sldId="258"/>
        </pc:sldMkLst>
        <pc:spChg chg="mod">
          <ac:chgData name="Karan Sadasivam" userId="5b292285fe745166" providerId="LiveId" clId="{C05584B1-2004-4CCB-93DB-2468A297151D}" dt="2024-07-03T15:04:31.811" v="629" actId="20577"/>
          <ac:spMkLst>
            <pc:docMk/>
            <pc:sldMk cId="2376865134" sldId="258"/>
            <ac:spMk id="2" creationId="{993527C1-4533-0391-E90C-4EADCA6A8660}"/>
          </ac:spMkLst>
        </pc:spChg>
      </pc:sldChg>
      <pc:sldChg chg="new del">
        <pc:chgData name="Karan Sadasivam" userId="5b292285fe745166" providerId="LiveId" clId="{C05584B1-2004-4CCB-93DB-2468A297151D}" dt="2024-07-03T15:05:23.587" v="634" actId="2696"/>
        <pc:sldMkLst>
          <pc:docMk/>
          <pc:sldMk cId="3565507502" sldId="258"/>
        </pc:sldMkLst>
      </pc:sldChg>
      <pc:sldChg chg="addSp delSp modSp new mod">
        <pc:chgData name="Karan Sadasivam" userId="5b292285fe745166" providerId="LiveId" clId="{C05584B1-2004-4CCB-93DB-2468A297151D}" dt="2024-07-04T07:39:26.606" v="1577" actId="1076"/>
        <pc:sldMkLst>
          <pc:docMk/>
          <pc:sldMk cId="3554255267" sldId="259"/>
        </pc:sldMkLst>
        <pc:spChg chg="mod">
          <ac:chgData name="Karan Sadasivam" userId="5b292285fe745166" providerId="LiveId" clId="{C05584B1-2004-4CCB-93DB-2468A297151D}" dt="2024-07-03T15:20:09.687" v="786" actId="207"/>
          <ac:spMkLst>
            <pc:docMk/>
            <pc:sldMk cId="3554255267" sldId="259"/>
            <ac:spMk id="2" creationId="{7FE83E65-4531-EF9D-08F0-FFA31F91E297}"/>
          </ac:spMkLst>
        </pc:spChg>
        <pc:spChg chg="del mod">
          <ac:chgData name="Karan Sadasivam" userId="5b292285fe745166" providerId="LiveId" clId="{C05584B1-2004-4CCB-93DB-2468A297151D}" dt="2024-07-03T15:13:48.713" v="734" actId="931"/>
          <ac:spMkLst>
            <pc:docMk/>
            <pc:sldMk cId="3554255267" sldId="259"/>
            <ac:spMk id="3" creationId="{D9B40C61-1A25-C39D-519D-090255E5F82D}"/>
          </ac:spMkLst>
        </pc:spChg>
        <pc:spChg chg="add del mod">
          <ac:chgData name="Karan Sadasivam" userId="5b292285fe745166" providerId="LiveId" clId="{C05584B1-2004-4CCB-93DB-2468A297151D}" dt="2024-07-03T15:14:41.264" v="741" actId="931"/>
          <ac:spMkLst>
            <pc:docMk/>
            <pc:sldMk cId="3554255267" sldId="259"/>
            <ac:spMk id="7" creationId="{05171F48-C1D4-EDEA-EFE5-9E5F9849DD2C}"/>
          </ac:spMkLst>
        </pc:spChg>
        <pc:spChg chg="add del mod">
          <ac:chgData name="Karan Sadasivam" userId="5b292285fe745166" providerId="LiveId" clId="{C05584B1-2004-4CCB-93DB-2468A297151D}" dt="2024-07-03T15:14:58.232" v="744" actId="931"/>
          <ac:spMkLst>
            <pc:docMk/>
            <pc:sldMk cId="3554255267" sldId="259"/>
            <ac:spMk id="23" creationId="{925E7AAE-481C-4A85-43F0-A191C23583D8}"/>
          </ac:spMkLst>
        </pc:spChg>
        <pc:picChg chg="add del mod">
          <ac:chgData name="Karan Sadasivam" userId="5b292285fe745166" providerId="LiveId" clId="{C05584B1-2004-4CCB-93DB-2468A297151D}" dt="2024-07-03T15:14:20.554" v="740" actId="478"/>
          <ac:picMkLst>
            <pc:docMk/>
            <pc:sldMk cId="3554255267" sldId="259"/>
            <ac:picMk id="5" creationId="{2358DDD9-490A-1DA4-148F-005305CEC3D7}"/>
          </ac:picMkLst>
        </pc:picChg>
        <pc:picChg chg="add del mod">
          <ac:chgData name="Karan Sadasivam" userId="5b292285fe745166" providerId="LiveId" clId="{C05584B1-2004-4CCB-93DB-2468A297151D}" dt="2024-07-03T15:14:49.567" v="743" actId="478"/>
          <ac:picMkLst>
            <pc:docMk/>
            <pc:sldMk cId="3554255267" sldId="259"/>
            <ac:picMk id="9" creationId="{910084A1-ED0E-C2CA-A897-BE0776532175}"/>
          </ac:picMkLst>
        </pc:picChg>
        <pc:picChg chg="add del mod">
          <ac:chgData name="Karan Sadasivam" userId="5b292285fe745166" providerId="LiveId" clId="{C05584B1-2004-4CCB-93DB-2468A297151D}" dt="2024-07-03T15:14:49.567" v="743" actId="478"/>
          <ac:picMkLst>
            <pc:docMk/>
            <pc:sldMk cId="3554255267" sldId="259"/>
            <ac:picMk id="11" creationId="{4E0A87C2-3DA5-A39C-0247-694CE584B428}"/>
          </ac:picMkLst>
        </pc:picChg>
        <pc:picChg chg="add del mod">
          <ac:chgData name="Karan Sadasivam" userId="5b292285fe745166" providerId="LiveId" clId="{C05584B1-2004-4CCB-93DB-2468A297151D}" dt="2024-07-03T15:14:49.567" v="743" actId="478"/>
          <ac:picMkLst>
            <pc:docMk/>
            <pc:sldMk cId="3554255267" sldId="259"/>
            <ac:picMk id="13" creationId="{5BDD2001-84F4-B1DD-E1E4-C801D9EF7772}"/>
          </ac:picMkLst>
        </pc:picChg>
        <pc:picChg chg="add del mod">
          <ac:chgData name="Karan Sadasivam" userId="5b292285fe745166" providerId="LiveId" clId="{C05584B1-2004-4CCB-93DB-2468A297151D}" dt="2024-07-03T15:14:49.567" v="743" actId="478"/>
          <ac:picMkLst>
            <pc:docMk/>
            <pc:sldMk cId="3554255267" sldId="259"/>
            <ac:picMk id="15" creationId="{79C12FC5-369E-0706-0499-AFBA79917891}"/>
          </ac:picMkLst>
        </pc:picChg>
        <pc:picChg chg="add del mod">
          <ac:chgData name="Karan Sadasivam" userId="5b292285fe745166" providerId="LiveId" clId="{C05584B1-2004-4CCB-93DB-2468A297151D}" dt="2024-07-03T15:14:49.567" v="743" actId="478"/>
          <ac:picMkLst>
            <pc:docMk/>
            <pc:sldMk cId="3554255267" sldId="259"/>
            <ac:picMk id="17" creationId="{D5A22F48-5EA4-CB5B-24C1-B07ECEF94319}"/>
          </ac:picMkLst>
        </pc:picChg>
        <pc:picChg chg="add del mod">
          <ac:chgData name="Karan Sadasivam" userId="5b292285fe745166" providerId="LiveId" clId="{C05584B1-2004-4CCB-93DB-2468A297151D}" dt="2024-07-03T15:14:49.567" v="743" actId="478"/>
          <ac:picMkLst>
            <pc:docMk/>
            <pc:sldMk cId="3554255267" sldId="259"/>
            <ac:picMk id="19" creationId="{41FD8E2D-DD71-8ACE-E7A0-87A4A64DC3A2}"/>
          </ac:picMkLst>
        </pc:picChg>
        <pc:picChg chg="add del mod">
          <ac:chgData name="Karan Sadasivam" userId="5b292285fe745166" providerId="LiveId" clId="{C05584B1-2004-4CCB-93DB-2468A297151D}" dt="2024-07-03T15:14:49.567" v="743" actId="478"/>
          <ac:picMkLst>
            <pc:docMk/>
            <pc:sldMk cId="3554255267" sldId="259"/>
            <ac:picMk id="21" creationId="{FA8B8F56-A129-ED9D-6805-C9EF8E2D30D7}"/>
          </ac:picMkLst>
        </pc:picChg>
        <pc:picChg chg="add mod">
          <ac:chgData name="Karan Sadasivam" userId="5b292285fe745166" providerId="LiveId" clId="{C05584B1-2004-4CCB-93DB-2468A297151D}" dt="2024-07-04T07:39:26.606" v="1577" actId="1076"/>
          <ac:picMkLst>
            <pc:docMk/>
            <pc:sldMk cId="3554255267" sldId="259"/>
            <ac:picMk id="25" creationId="{E6D67A4D-3F43-7DA7-5A57-5E5F797C714C}"/>
          </ac:picMkLst>
        </pc:picChg>
        <pc:picChg chg="add mod">
          <ac:chgData name="Karan Sadasivam" userId="5b292285fe745166" providerId="LiveId" clId="{C05584B1-2004-4CCB-93DB-2468A297151D}" dt="2024-07-04T07:38:00.046" v="1567" actId="1076"/>
          <ac:picMkLst>
            <pc:docMk/>
            <pc:sldMk cId="3554255267" sldId="259"/>
            <ac:picMk id="27" creationId="{77FED579-7F7F-468B-A222-80E1AC188C05}"/>
          </ac:picMkLst>
        </pc:picChg>
        <pc:picChg chg="add mod">
          <ac:chgData name="Karan Sadasivam" userId="5b292285fe745166" providerId="LiveId" clId="{C05584B1-2004-4CCB-93DB-2468A297151D}" dt="2024-07-04T07:38:08.014" v="1569" actId="1076"/>
          <ac:picMkLst>
            <pc:docMk/>
            <pc:sldMk cId="3554255267" sldId="259"/>
            <ac:picMk id="29" creationId="{8D380E95-D458-79B3-F7F9-34DEEC7F5D5E}"/>
          </ac:picMkLst>
        </pc:picChg>
        <pc:picChg chg="add mod">
          <ac:chgData name="Karan Sadasivam" userId="5b292285fe745166" providerId="LiveId" clId="{C05584B1-2004-4CCB-93DB-2468A297151D}" dt="2024-07-04T07:38:02.495" v="1568" actId="1076"/>
          <ac:picMkLst>
            <pc:docMk/>
            <pc:sldMk cId="3554255267" sldId="259"/>
            <ac:picMk id="31" creationId="{ED2B3067-E442-1A41-F62C-0AFC454AA0E4}"/>
          </ac:picMkLst>
        </pc:picChg>
      </pc:sldChg>
      <pc:sldChg chg="addSp delSp modSp new mod">
        <pc:chgData name="Karan Sadasivam" userId="5b292285fe745166" providerId="LiveId" clId="{C05584B1-2004-4CCB-93DB-2468A297151D}" dt="2024-07-04T07:38:30.396" v="1570"/>
        <pc:sldMkLst>
          <pc:docMk/>
          <pc:sldMk cId="3209597352" sldId="260"/>
        </pc:sldMkLst>
        <pc:spChg chg="mod">
          <ac:chgData name="Karan Sadasivam" userId="5b292285fe745166" providerId="LiveId" clId="{C05584B1-2004-4CCB-93DB-2468A297151D}" dt="2024-07-04T07:38:30.396" v="1570"/>
          <ac:spMkLst>
            <pc:docMk/>
            <pc:sldMk cId="3209597352" sldId="260"/>
            <ac:spMk id="2" creationId="{53D83EB7-DD2E-B3B7-DBA3-E02A0F464CC5}"/>
          </ac:spMkLst>
        </pc:spChg>
        <pc:spChg chg="del">
          <ac:chgData name="Karan Sadasivam" userId="5b292285fe745166" providerId="LiveId" clId="{C05584B1-2004-4CCB-93DB-2468A297151D}" dt="2024-07-03T15:21:13.491" v="794" actId="931"/>
          <ac:spMkLst>
            <pc:docMk/>
            <pc:sldMk cId="3209597352" sldId="260"/>
            <ac:spMk id="3" creationId="{2FC42F03-86E1-F1BE-9619-8815FA7E2966}"/>
          </ac:spMkLst>
        </pc:spChg>
        <pc:spChg chg="del">
          <ac:chgData name="Karan Sadasivam" userId="5b292285fe745166" providerId="LiveId" clId="{C05584B1-2004-4CCB-93DB-2468A297151D}" dt="2024-07-03T15:21:27.206" v="795" actId="931"/>
          <ac:spMkLst>
            <pc:docMk/>
            <pc:sldMk cId="3209597352" sldId="260"/>
            <ac:spMk id="4" creationId="{37BBA768-83FB-A014-9E0B-54DFC3833DC8}"/>
          </ac:spMkLst>
        </pc:spChg>
        <pc:spChg chg="add del mod">
          <ac:chgData name="Karan Sadasivam" userId="5b292285fe745166" providerId="LiveId" clId="{C05584B1-2004-4CCB-93DB-2468A297151D}" dt="2024-07-03T15:25:14.410" v="797" actId="931"/>
          <ac:spMkLst>
            <pc:docMk/>
            <pc:sldMk cId="3209597352" sldId="260"/>
            <ac:spMk id="10" creationId="{2822848D-51F5-9E8B-AE78-DB34FA8CD77C}"/>
          </ac:spMkLst>
        </pc:spChg>
        <pc:spChg chg="add del mod">
          <ac:chgData name="Karan Sadasivam" userId="5b292285fe745166" providerId="LiveId" clId="{C05584B1-2004-4CCB-93DB-2468A297151D}" dt="2024-07-03T15:29:48.697" v="809" actId="931"/>
          <ac:spMkLst>
            <pc:docMk/>
            <pc:sldMk cId="3209597352" sldId="260"/>
            <ac:spMk id="14" creationId="{0A92A0D7-E09C-6E39-703A-60D5B74152E2}"/>
          </ac:spMkLst>
        </pc:spChg>
        <pc:picChg chg="add mod">
          <ac:chgData name="Karan Sadasivam" userId="5b292285fe745166" providerId="LiveId" clId="{C05584B1-2004-4CCB-93DB-2468A297151D}" dt="2024-07-03T15:31:10.360" v="821" actId="1076"/>
          <ac:picMkLst>
            <pc:docMk/>
            <pc:sldMk cId="3209597352" sldId="260"/>
            <ac:picMk id="6" creationId="{DAA20987-5878-5A86-073C-F2089488765D}"/>
          </ac:picMkLst>
        </pc:picChg>
        <pc:picChg chg="add del mod">
          <ac:chgData name="Karan Sadasivam" userId="5b292285fe745166" providerId="LiveId" clId="{C05584B1-2004-4CCB-93DB-2468A297151D}" dt="2024-07-03T15:21:30.090" v="796" actId="478"/>
          <ac:picMkLst>
            <pc:docMk/>
            <pc:sldMk cId="3209597352" sldId="260"/>
            <ac:picMk id="8" creationId="{68FC59D7-6E86-250B-38F5-45D5C7411E03}"/>
          </ac:picMkLst>
        </pc:picChg>
        <pc:picChg chg="add del mod">
          <ac:chgData name="Karan Sadasivam" userId="5b292285fe745166" providerId="LiveId" clId="{C05584B1-2004-4CCB-93DB-2468A297151D}" dt="2024-07-03T15:28:43.167" v="808" actId="478"/>
          <ac:picMkLst>
            <pc:docMk/>
            <pc:sldMk cId="3209597352" sldId="260"/>
            <ac:picMk id="12" creationId="{AA279BCE-B02D-2FBE-9FB2-C62FD0D68E33}"/>
          </ac:picMkLst>
        </pc:picChg>
        <pc:picChg chg="add mod">
          <ac:chgData name="Karan Sadasivam" userId="5b292285fe745166" providerId="LiveId" clId="{C05584B1-2004-4CCB-93DB-2468A297151D}" dt="2024-07-04T07:36:10.318" v="1558" actId="16037"/>
          <ac:picMkLst>
            <pc:docMk/>
            <pc:sldMk cId="3209597352" sldId="260"/>
            <ac:picMk id="16" creationId="{F884158C-D4C6-F6CD-F966-C232EB125362}"/>
          </ac:picMkLst>
        </pc:picChg>
      </pc:sldChg>
      <pc:sldChg chg="addSp delSp modSp new mod">
        <pc:chgData name="Karan Sadasivam" userId="5b292285fe745166" providerId="LiveId" clId="{C05584B1-2004-4CCB-93DB-2468A297151D}" dt="2024-07-04T07:39:40.768" v="1580" actId="478"/>
        <pc:sldMkLst>
          <pc:docMk/>
          <pc:sldMk cId="363951015" sldId="261"/>
        </pc:sldMkLst>
        <pc:spChg chg="mod">
          <ac:chgData name="Karan Sadasivam" userId="5b292285fe745166" providerId="LiveId" clId="{C05584B1-2004-4CCB-93DB-2468A297151D}" dt="2024-07-04T07:38:30.396" v="1570"/>
          <ac:spMkLst>
            <pc:docMk/>
            <pc:sldMk cId="363951015" sldId="261"/>
            <ac:spMk id="2" creationId="{C6C992F1-CDBE-6D19-D626-D9BA170E7C90}"/>
          </ac:spMkLst>
        </pc:spChg>
        <pc:spChg chg="mod">
          <ac:chgData name="Karan Sadasivam" userId="5b292285fe745166" providerId="LiveId" clId="{C05584B1-2004-4CCB-93DB-2468A297151D}" dt="2024-07-04T07:38:30.396" v="1570"/>
          <ac:spMkLst>
            <pc:docMk/>
            <pc:sldMk cId="363951015" sldId="261"/>
            <ac:spMk id="3" creationId="{DF8FE14A-A5E5-3C61-7B24-601C20402BB5}"/>
          </ac:spMkLst>
        </pc:spChg>
        <pc:spChg chg="del">
          <ac:chgData name="Karan Sadasivam" userId="5b292285fe745166" providerId="LiveId" clId="{C05584B1-2004-4CCB-93DB-2468A297151D}" dt="2024-07-03T15:43:05.949" v="949" actId="931"/>
          <ac:spMkLst>
            <pc:docMk/>
            <pc:sldMk cId="363951015" sldId="261"/>
            <ac:spMk id="4" creationId="{5DD750C1-0170-3677-9BDF-800CCB863125}"/>
          </ac:spMkLst>
        </pc:spChg>
        <pc:spChg chg="del mod">
          <ac:chgData name="Karan Sadasivam" userId="5b292285fe745166" providerId="LiveId" clId="{C05584B1-2004-4CCB-93DB-2468A297151D}" dt="2024-07-04T07:39:37.416" v="1579" actId="478"/>
          <ac:spMkLst>
            <pc:docMk/>
            <pc:sldMk cId="363951015" sldId="261"/>
            <ac:spMk id="5" creationId="{C851BF74-FA47-5A4C-DE43-328189CAE0AF}"/>
          </ac:spMkLst>
        </pc:spChg>
        <pc:spChg chg="del">
          <ac:chgData name="Karan Sadasivam" userId="5b292285fe745166" providerId="LiveId" clId="{C05584B1-2004-4CCB-93DB-2468A297151D}" dt="2024-07-03T15:44:26.145" v="951" actId="931"/>
          <ac:spMkLst>
            <pc:docMk/>
            <pc:sldMk cId="363951015" sldId="261"/>
            <ac:spMk id="6" creationId="{7B74D986-7824-FF07-DBFC-ECF457543281}"/>
          </ac:spMkLst>
        </pc:spChg>
        <pc:spChg chg="add del mod">
          <ac:chgData name="Karan Sadasivam" userId="5b292285fe745166" providerId="LiveId" clId="{C05584B1-2004-4CCB-93DB-2468A297151D}" dt="2024-07-04T07:39:40.768" v="1580" actId="478"/>
          <ac:spMkLst>
            <pc:docMk/>
            <pc:sldMk cId="363951015" sldId="261"/>
            <ac:spMk id="6" creationId="{E3CB9630-2211-A8B4-70EE-6AD9F54B2DD3}"/>
          </ac:spMkLst>
        </pc:spChg>
        <pc:picChg chg="add mod">
          <ac:chgData name="Karan Sadasivam" userId="5b292285fe745166" providerId="LiveId" clId="{C05584B1-2004-4CCB-93DB-2468A297151D}" dt="2024-07-04T05:52:21.745" v="1524" actId="1076"/>
          <ac:picMkLst>
            <pc:docMk/>
            <pc:sldMk cId="363951015" sldId="261"/>
            <ac:picMk id="8" creationId="{363655F8-D8FE-4C0C-390F-EFEC36703BEC}"/>
          </ac:picMkLst>
        </pc:picChg>
        <pc:picChg chg="add mod">
          <ac:chgData name="Karan Sadasivam" userId="5b292285fe745166" providerId="LiveId" clId="{C05584B1-2004-4CCB-93DB-2468A297151D}" dt="2024-07-04T05:52:28.888" v="1526" actId="1076"/>
          <ac:picMkLst>
            <pc:docMk/>
            <pc:sldMk cId="363951015" sldId="261"/>
            <ac:picMk id="10" creationId="{17650495-375E-F4F2-DAC6-15A327793980}"/>
          </ac:picMkLst>
        </pc:picChg>
        <pc:picChg chg="add del mod">
          <ac:chgData name="Karan Sadasivam" userId="5b292285fe745166" providerId="LiveId" clId="{C05584B1-2004-4CCB-93DB-2468A297151D}" dt="2024-07-04T05:52:18.287" v="1523" actId="478"/>
          <ac:picMkLst>
            <pc:docMk/>
            <pc:sldMk cId="363951015" sldId="261"/>
            <ac:picMk id="12" creationId="{B49E7D1C-A801-4421-76CE-270487006D1B}"/>
          </ac:picMkLst>
        </pc:picChg>
        <pc:picChg chg="add mod">
          <ac:chgData name="Karan Sadasivam" userId="5b292285fe745166" providerId="LiveId" clId="{C05584B1-2004-4CCB-93DB-2468A297151D}" dt="2024-07-03T16:25:53.968" v="1126" actId="1076"/>
          <ac:picMkLst>
            <pc:docMk/>
            <pc:sldMk cId="363951015" sldId="261"/>
            <ac:picMk id="14" creationId="{6BBA40FF-23B6-83B0-6A93-3D46A5EAE1AF}"/>
          </ac:picMkLst>
        </pc:picChg>
      </pc:sldChg>
      <pc:sldChg chg="modSp new del mod">
        <pc:chgData name="Karan Sadasivam" userId="5b292285fe745166" providerId="LiveId" clId="{C05584B1-2004-4CCB-93DB-2468A297151D}" dt="2024-07-03T15:39:57.824" v="905" actId="2696"/>
        <pc:sldMkLst>
          <pc:docMk/>
          <pc:sldMk cId="1624205713" sldId="261"/>
        </pc:sldMkLst>
        <pc:spChg chg="mod">
          <ac:chgData name="Karan Sadasivam" userId="5b292285fe745166" providerId="LiveId" clId="{C05584B1-2004-4CCB-93DB-2468A297151D}" dt="2024-07-03T15:37:52.217" v="897" actId="20577"/>
          <ac:spMkLst>
            <pc:docMk/>
            <pc:sldMk cId="1624205713" sldId="261"/>
            <ac:spMk id="2" creationId="{752840F5-6416-0F2E-EB81-2A68837AC4FA}"/>
          </ac:spMkLst>
        </pc:spChg>
        <pc:spChg chg="mod">
          <ac:chgData name="Karan Sadasivam" userId="5b292285fe745166" providerId="LiveId" clId="{C05584B1-2004-4CCB-93DB-2468A297151D}" dt="2024-07-03T15:38:37.241" v="901"/>
          <ac:spMkLst>
            <pc:docMk/>
            <pc:sldMk cId="1624205713" sldId="261"/>
            <ac:spMk id="3" creationId="{6876CA42-4BD9-62BF-7401-FA0590B025CA}"/>
          </ac:spMkLst>
        </pc:spChg>
        <pc:spChg chg="mod">
          <ac:chgData name="Karan Sadasivam" userId="5b292285fe745166" providerId="LiveId" clId="{C05584B1-2004-4CCB-93DB-2468A297151D}" dt="2024-07-03T15:38:56.200" v="903" actId="14100"/>
          <ac:spMkLst>
            <pc:docMk/>
            <pc:sldMk cId="1624205713" sldId="261"/>
            <ac:spMk id="4" creationId="{892C866E-7A66-AE57-1855-657339DCA2FD}"/>
          </ac:spMkLst>
        </pc:spChg>
      </pc:sldChg>
      <pc:sldChg chg="addSp delSp modSp new del mod">
        <pc:chgData name="Karan Sadasivam" userId="5b292285fe745166" providerId="LiveId" clId="{C05584B1-2004-4CCB-93DB-2468A297151D}" dt="2024-07-03T15:37:06.476" v="884" actId="2696"/>
        <pc:sldMkLst>
          <pc:docMk/>
          <pc:sldMk cId="2607344444" sldId="261"/>
        </pc:sldMkLst>
        <pc:spChg chg="mod">
          <ac:chgData name="Karan Sadasivam" userId="5b292285fe745166" providerId="LiveId" clId="{C05584B1-2004-4CCB-93DB-2468A297151D}" dt="2024-07-03T15:35:28.998" v="855" actId="20577"/>
          <ac:spMkLst>
            <pc:docMk/>
            <pc:sldMk cId="2607344444" sldId="261"/>
            <ac:spMk id="2" creationId="{E6BD2140-28A5-9D0D-0B37-D0A0B279AED9}"/>
          </ac:spMkLst>
        </pc:spChg>
        <pc:picChg chg="add del mod">
          <ac:chgData name="Karan Sadasivam" userId="5b292285fe745166" providerId="LiveId" clId="{C05584B1-2004-4CCB-93DB-2468A297151D}" dt="2024-07-03T15:36:57.052" v="882" actId="478"/>
          <ac:picMkLst>
            <pc:docMk/>
            <pc:sldMk cId="2607344444" sldId="261"/>
            <ac:picMk id="4" creationId="{5D3F6D8A-0142-EF6E-D7EC-6EF169A9A6A0}"/>
          </ac:picMkLst>
        </pc:picChg>
        <pc:picChg chg="add del mod">
          <ac:chgData name="Karan Sadasivam" userId="5b292285fe745166" providerId="LiveId" clId="{C05584B1-2004-4CCB-93DB-2468A297151D}" dt="2024-07-03T15:36:58.849" v="883" actId="478"/>
          <ac:picMkLst>
            <pc:docMk/>
            <pc:sldMk cId="2607344444" sldId="261"/>
            <ac:picMk id="6" creationId="{0631910A-184C-1D53-BC48-6B4EECD97FD2}"/>
          </ac:picMkLst>
        </pc:picChg>
      </pc:sldChg>
      <pc:sldChg chg="new del">
        <pc:chgData name="Karan Sadasivam" userId="5b292285fe745166" providerId="LiveId" clId="{C05584B1-2004-4CCB-93DB-2468A297151D}" dt="2024-07-03T15:32:13.993" v="825" actId="2696"/>
        <pc:sldMkLst>
          <pc:docMk/>
          <pc:sldMk cId="4165202967" sldId="261"/>
        </pc:sldMkLst>
      </pc:sldChg>
      <pc:sldChg chg="new del">
        <pc:chgData name="Karan Sadasivam" userId="5b292285fe745166" providerId="LiveId" clId="{C05584B1-2004-4CCB-93DB-2468A297151D}" dt="2024-07-03T15:40:05.629" v="907" actId="2696"/>
        <pc:sldMkLst>
          <pc:docMk/>
          <pc:sldMk cId="135594628" sldId="262"/>
        </pc:sldMkLst>
      </pc:sldChg>
      <pc:sldChg chg="addSp delSp modSp new mod">
        <pc:chgData name="Karan Sadasivam" userId="5b292285fe745166" providerId="LiveId" clId="{C05584B1-2004-4CCB-93DB-2468A297151D}" dt="2024-07-04T08:06:24.729" v="1666" actId="1076"/>
        <pc:sldMkLst>
          <pc:docMk/>
          <pc:sldMk cId="2980453151" sldId="262"/>
        </pc:sldMkLst>
        <pc:spChg chg="mod">
          <ac:chgData name="Karan Sadasivam" userId="5b292285fe745166" providerId="LiveId" clId="{C05584B1-2004-4CCB-93DB-2468A297151D}" dt="2024-07-04T07:33:40.501" v="1537" actId="1076"/>
          <ac:spMkLst>
            <pc:docMk/>
            <pc:sldMk cId="2980453151" sldId="262"/>
            <ac:spMk id="2" creationId="{1BC8F0FA-AABA-5509-918D-CA619711D486}"/>
          </ac:spMkLst>
        </pc:spChg>
        <pc:spChg chg="del mod">
          <ac:chgData name="Karan Sadasivam" userId="5b292285fe745166" providerId="LiveId" clId="{C05584B1-2004-4CCB-93DB-2468A297151D}" dt="2024-07-04T08:05:52.863" v="1656" actId="478"/>
          <ac:spMkLst>
            <pc:docMk/>
            <pc:sldMk cId="2980453151" sldId="262"/>
            <ac:spMk id="3" creationId="{E808CB30-2FFE-CD5B-0499-5D5C983003F8}"/>
          </ac:spMkLst>
        </pc:spChg>
        <pc:spChg chg="del">
          <ac:chgData name="Karan Sadasivam" userId="5b292285fe745166" providerId="LiveId" clId="{C05584B1-2004-4CCB-93DB-2468A297151D}" dt="2024-07-03T15:48:14.773" v="985" actId="931"/>
          <ac:spMkLst>
            <pc:docMk/>
            <pc:sldMk cId="2980453151" sldId="262"/>
            <ac:spMk id="4" creationId="{3C7DBB91-3502-BB63-3CCF-801D3C1AB517}"/>
          </ac:spMkLst>
        </pc:spChg>
        <pc:spChg chg="del mod">
          <ac:chgData name="Karan Sadasivam" userId="5b292285fe745166" providerId="LiveId" clId="{C05584B1-2004-4CCB-93DB-2468A297151D}" dt="2024-07-04T08:06:17.082" v="1664" actId="478"/>
          <ac:spMkLst>
            <pc:docMk/>
            <pc:sldMk cId="2980453151" sldId="262"/>
            <ac:spMk id="5" creationId="{20E745AC-EFF8-18DF-641F-70264D2F09E5}"/>
          </ac:spMkLst>
        </pc:spChg>
        <pc:spChg chg="add del mod">
          <ac:chgData name="Karan Sadasivam" userId="5b292285fe745166" providerId="LiveId" clId="{C05584B1-2004-4CCB-93DB-2468A297151D}" dt="2024-07-04T08:05:55.556" v="1657" actId="478"/>
          <ac:spMkLst>
            <pc:docMk/>
            <pc:sldMk cId="2980453151" sldId="262"/>
            <ac:spMk id="6" creationId="{279CF02E-F572-2D9E-FB27-FD2AF458238D}"/>
          </ac:spMkLst>
        </pc:spChg>
        <pc:spChg chg="del">
          <ac:chgData name="Karan Sadasivam" userId="5b292285fe745166" providerId="LiveId" clId="{C05584B1-2004-4CCB-93DB-2468A297151D}" dt="2024-07-03T15:48:28.995" v="986" actId="931"/>
          <ac:spMkLst>
            <pc:docMk/>
            <pc:sldMk cId="2980453151" sldId="262"/>
            <ac:spMk id="6" creationId="{90500BFD-4B96-0334-4191-F502A62E1CBD}"/>
          </ac:spMkLst>
        </pc:spChg>
        <pc:graphicFrameChg chg="add del mod modGraphic">
          <ac:chgData name="Karan Sadasivam" userId="5b292285fe745166" providerId="LiveId" clId="{C05584B1-2004-4CCB-93DB-2468A297151D}" dt="2024-07-03T16:39:41.222" v="1163" actId="478"/>
          <ac:graphicFrameMkLst>
            <pc:docMk/>
            <pc:sldMk cId="2980453151" sldId="262"/>
            <ac:graphicFrameMk id="13" creationId="{F0795D9D-2B33-AB6F-837D-D5975C67C738}"/>
          </ac:graphicFrameMkLst>
        </pc:graphicFrameChg>
        <pc:graphicFrameChg chg="add del mod modGraphic">
          <ac:chgData name="Karan Sadasivam" userId="5b292285fe745166" providerId="LiveId" clId="{C05584B1-2004-4CCB-93DB-2468A297151D}" dt="2024-07-04T05:52:37.487" v="1527" actId="478"/>
          <ac:graphicFrameMkLst>
            <pc:docMk/>
            <pc:sldMk cId="2980453151" sldId="262"/>
            <ac:graphicFrameMk id="14" creationId="{89AE37AB-66C6-2D3D-DCC8-766B8D9106A7}"/>
          </ac:graphicFrameMkLst>
        </pc:graphicFrameChg>
        <pc:picChg chg="add mod">
          <ac:chgData name="Karan Sadasivam" userId="5b292285fe745166" providerId="LiveId" clId="{C05584B1-2004-4CCB-93DB-2468A297151D}" dt="2024-07-04T08:05:57.728" v="1658" actId="1076"/>
          <ac:picMkLst>
            <pc:docMk/>
            <pc:sldMk cId="2980453151" sldId="262"/>
            <ac:picMk id="8" creationId="{A39D62FD-7301-BC75-3A00-4BC7438F9ADF}"/>
          </ac:picMkLst>
        </pc:picChg>
        <pc:picChg chg="add mod">
          <ac:chgData name="Karan Sadasivam" userId="5b292285fe745166" providerId="LiveId" clId="{C05584B1-2004-4CCB-93DB-2468A297151D}" dt="2024-07-04T08:06:24.729" v="1666" actId="1076"/>
          <ac:picMkLst>
            <pc:docMk/>
            <pc:sldMk cId="2980453151" sldId="262"/>
            <ac:picMk id="10" creationId="{2CC17A99-3A7D-BFB4-54CB-75C52F5B895F}"/>
          </ac:picMkLst>
        </pc:picChg>
        <pc:picChg chg="add del mod">
          <ac:chgData name="Karan Sadasivam" userId="5b292285fe745166" providerId="LiveId" clId="{C05584B1-2004-4CCB-93DB-2468A297151D}" dt="2024-07-03T16:32:23.963" v="1149" actId="478"/>
          <ac:picMkLst>
            <pc:docMk/>
            <pc:sldMk cId="2980453151" sldId="262"/>
            <ac:picMk id="12" creationId="{451889F4-1DB0-783D-50CB-36001948EAA9}"/>
          </ac:picMkLst>
        </pc:picChg>
      </pc:sldChg>
      <pc:sldChg chg="addSp modSp new del mod">
        <pc:chgData name="Karan Sadasivam" userId="5b292285fe745166" providerId="LiveId" clId="{C05584B1-2004-4CCB-93DB-2468A297151D}" dt="2024-07-03T15:35:22.281" v="847" actId="2696"/>
        <pc:sldMkLst>
          <pc:docMk/>
          <pc:sldMk cId="3516792223" sldId="262"/>
        </pc:sldMkLst>
        <pc:spChg chg="mod">
          <ac:chgData name="Karan Sadasivam" userId="5b292285fe745166" providerId="LiveId" clId="{C05584B1-2004-4CCB-93DB-2468A297151D}" dt="2024-07-03T15:34:52.071" v="842" actId="207"/>
          <ac:spMkLst>
            <pc:docMk/>
            <pc:sldMk cId="3516792223" sldId="262"/>
            <ac:spMk id="2" creationId="{80BA203B-C153-6DB5-BF31-34428FD3E748}"/>
          </ac:spMkLst>
        </pc:spChg>
        <pc:picChg chg="add mod">
          <ac:chgData name="Karan Sadasivam" userId="5b292285fe745166" providerId="LiveId" clId="{C05584B1-2004-4CCB-93DB-2468A297151D}" dt="2024-07-03T15:35:18.633" v="846" actId="1076"/>
          <ac:picMkLst>
            <pc:docMk/>
            <pc:sldMk cId="3516792223" sldId="262"/>
            <ac:picMk id="4" creationId="{A2AA483D-B094-51A2-AC28-4669B2139785}"/>
          </ac:picMkLst>
        </pc:picChg>
      </pc:sldChg>
      <pc:sldChg chg="add del">
        <pc:chgData name="Karan Sadasivam" userId="5b292285fe745166" providerId="LiveId" clId="{C05584B1-2004-4CCB-93DB-2468A297151D}" dt="2024-07-03T15:40:09.127" v="908" actId="2696"/>
        <pc:sldMkLst>
          <pc:docMk/>
          <pc:sldMk cId="2735626719" sldId="263"/>
        </pc:sldMkLst>
      </pc:sldChg>
      <pc:sldChg chg="addSp delSp modSp new mod">
        <pc:chgData name="Karan Sadasivam" userId="5b292285fe745166" providerId="LiveId" clId="{C05584B1-2004-4CCB-93DB-2468A297151D}" dt="2024-07-04T08:04:57.945" v="1650" actId="207"/>
        <pc:sldMkLst>
          <pc:docMk/>
          <pc:sldMk cId="4048057645" sldId="263"/>
        </pc:sldMkLst>
        <pc:spChg chg="mod">
          <ac:chgData name="Karan Sadasivam" userId="5b292285fe745166" providerId="LiveId" clId="{C05584B1-2004-4CCB-93DB-2468A297151D}" dt="2024-07-04T08:04:57.945" v="1650" actId="207"/>
          <ac:spMkLst>
            <pc:docMk/>
            <pc:sldMk cId="4048057645" sldId="263"/>
            <ac:spMk id="2" creationId="{5D7F117F-2EAD-DC17-8BCE-8EB4B2560587}"/>
          </ac:spMkLst>
        </pc:spChg>
        <pc:spChg chg="del">
          <ac:chgData name="Karan Sadasivam" userId="5b292285fe745166" providerId="LiveId" clId="{C05584B1-2004-4CCB-93DB-2468A297151D}" dt="2024-07-03T15:53:48.773" v="1032" actId="931"/>
          <ac:spMkLst>
            <pc:docMk/>
            <pc:sldMk cId="4048057645" sldId="263"/>
            <ac:spMk id="3" creationId="{695F660F-2DE2-0EEA-9072-AE108D8C966F}"/>
          </ac:spMkLst>
        </pc:spChg>
        <pc:spChg chg="del mod">
          <ac:chgData name="Karan Sadasivam" userId="5b292285fe745166" providerId="LiveId" clId="{C05584B1-2004-4CCB-93DB-2468A297151D}" dt="2024-07-04T08:03:53.615" v="1637" actId="478"/>
          <ac:spMkLst>
            <pc:docMk/>
            <pc:sldMk cId="4048057645" sldId="263"/>
            <ac:spMk id="4" creationId="{7F6485EF-D626-1190-22E9-4E0EAFC82046}"/>
          </ac:spMkLst>
        </pc:spChg>
        <pc:spChg chg="add del">
          <ac:chgData name="Karan Sadasivam" userId="5b292285fe745166" providerId="LiveId" clId="{C05584B1-2004-4CCB-93DB-2468A297151D}" dt="2024-07-04T08:03:28.551" v="1632" actId="22"/>
          <ac:spMkLst>
            <pc:docMk/>
            <pc:sldMk cId="4048057645" sldId="263"/>
            <ac:spMk id="5" creationId="{F8005F33-836E-559A-C586-F5B2F35A3A43}"/>
          </ac:spMkLst>
        </pc:spChg>
        <pc:spChg chg="add del mod">
          <ac:chgData name="Karan Sadasivam" userId="5b292285fe745166" providerId="LiveId" clId="{C05584B1-2004-4CCB-93DB-2468A297151D}" dt="2024-07-04T08:04:02.774" v="1640" actId="478"/>
          <ac:spMkLst>
            <pc:docMk/>
            <pc:sldMk cId="4048057645" sldId="263"/>
            <ac:spMk id="9" creationId="{A8F914D2-FEBD-95DD-E8EB-80CF35F474B6}"/>
          </ac:spMkLst>
        </pc:spChg>
        <pc:picChg chg="add mod">
          <ac:chgData name="Karan Sadasivam" userId="5b292285fe745166" providerId="LiveId" clId="{C05584B1-2004-4CCB-93DB-2468A297151D}" dt="2024-07-04T08:04:31.173" v="1644" actId="1076"/>
          <ac:picMkLst>
            <pc:docMk/>
            <pc:sldMk cId="4048057645" sldId="263"/>
            <ac:picMk id="6" creationId="{3DAE468A-C48D-9C9A-287A-FFA09166801D}"/>
          </ac:picMkLst>
        </pc:picChg>
        <pc:picChg chg="add mod">
          <ac:chgData name="Karan Sadasivam" userId="5b292285fe745166" providerId="LiveId" clId="{C05584B1-2004-4CCB-93DB-2468A297151D}" dt="2024-07-04T08:04:27.302" v="1643" actId="14100"/>
          <ac:picMkLst>
            <pc:docMk/>
            <pc:sldMk cId="4048057645" sldId="263"/>
            <ac:picMk id="8" creationId="{ACB3B32F-CA9C-8ACA-D780-EA141B4E68AA}"/>
          </ac:picMkLst>
        </pc:picChg>
        <pc:picChg chg="add del mod">
          <ac:chgData name="Karan Sadasivam" userId="5b292285fe745166" providerId="LiveId" clId="{C05584B1-2004-4CCB-93DB-2468A297151D}" dt="2024-07-03T16:16:25.239" v="1114" actId="478"/>
          <ac:picMkLst>
            <pc:docMk/>
            <pc:sldMk cId="4048057645" sldId="263"/>
            <ac:picMk id="10" creationId="{46759001-5D00-3B62-A102-56E490DDE890}"/>
          </ac:picMkLst>
        </pc:picChg>
        <pc:picChg chg="add del mod">
          <ac:chgData name="Karan Sadasivam" userId="5b292285fe745166" providerId="LiveId" clId="{C05584B1-2004-4CCB-93DB-2468A297151D}" dt="2024-07-04T08:01:20.017" v="1615" actId="478"/>
          <ac:picMkLst>
            <pc:docMk/>
            <pc:sldMk cId="4048057645" sldId="263"/>
            <ac:picMk id="12" creationId="{6FCEE811-3ECF-9102-839A-47AD166278B5}"/>
          </ac:picMkLst>
        </pc:picChg>
        <pc:picChg chg="add del mod">
          <ac:chgData name="Karan Sadasivam" userId="5b292285fe745166" providerId="LiveId" clId="{C05584B1-2004-4CCB-93DB-2468A297151D}" dt="2024-07-04T08:01:21.728" v="1616" actId="478"/>
          <ac:picMkLst>
            <pc:docMk/>
            <pc:sldMk cId="4048057645" sldId="263"/>
            <ac:picMk id="14" creationId="{1469CB86-10CD-AA63-BF74-8F56649706EB}"/>
          </ac:picMkLst>
        </pc:picChg>
        <pc:picChg chg="add del mod">
          <ac:chgData name="Karan Sadasivam" userId="5b292285fe745166" providerId="LiveId" clId="{C05584B1-2004-4CCB-93DB-2468A297151D}" dt="2024-07-04T08:01:23.762" v="1617" actId="478"/>
          <ac:picMkLst>
            <pc:docMk/>
            <pc:sldMk cId="4048057645" sldId="263"/>
            <ac:picMk id="16" creationId="{03FDB321-B09C-320C-7D30-C546B8286A2A}"/>
          </ac:picMkLst>
        </pc:picChg>
      </pc:sldChg>
      <pc:sldChg chg="addSp delSp modSp new mod">
        <pc:chgData name="Karan Sadasivam" userId="5b292285fe745166" providerId="LiveId" clId="{C05584B1-2004-4CCB-93DB-2468A297151D}" dt="2024-07-04T08:01:00.180" v="1614" actId="1076"/>
        <pc:sldMkLst>
          <pc:docMk/>
          <pc:sldMk cId="2918926548" sldId="264"/>
        </pc:sldMkLst>
        <pc:spChg chg="mod">
          <ac:chgData name="Karan Sadasivam" userId="5b292285fe745166" providerId="LiveId" clId="{C05584B1-2004-4CCB-93DB-2468A297151D}" dt="2024-07-04T08:00:46.555" v="1613" actId="1076"/>
          <ac:spMkLst>
            <pc:docMk/>
            <pc:sldMk cId="2918926548" sldId="264"/>
            <ac:spMk id="2" creationId="{F1EE5B38-4814-179A-FBF9-1970F1A1A1A4}"/>
          </ac:spMkLst>
        </pc:spChg>
        <pc:spChg chg="add mod">
          <ac:chgData name="Karan Sadasivam" userId="5b292285fe745166" providerId="LiveId" clId="{C05584B1-2004-4CCB-93DB-2468A297151D}" dt="2024-07-04T07:57:54.308" v="1605" actId="767"/>
          <ac:spMkLst>
            <pc:docMk/>
            <pc:sldMk cId="2918926548" sldId="264"/>
            <ac:spMk id="3" creationId="{644355CC-64A6-575F-0686-E3FD2A21594B}"/>
          </ac:spMkLst>
        </pc:spChg>
        <pc:spChg chg="del">
          <ac:chgData name="Karan Sadasivam" userId="5b292285fe745166" providerId="LiveId" clId="{C05584B1-2004-4CCB-93DB-2468A297151D}" dt="2024-07-03T15:59:25.013" v="1058" actId="931"/>
          <ac:spMkLst>
            <pc:docMk/>
            <pc:sldMk cId="2918926548" sldId="264"/>
            <ac:spMk id="3" creationId="{E4A17029-1D68-856C-FA24-F8C58293CD2D}"/>
          </ac:spMkLst>
        </pc:spChg>
        <pc:spChg chg="add del mod">
          <ac:chgData name="Karan Sadasivam" userId="5b292285fe745166" providerId="LiveId" clId="{C05584B1-2004-4CCB-93DB-2468A297151D}" dt="2024-07-04T07:59:51.468" v="1608" actId="931"/>
          <ac:spMkLst>
            <pc:docMk/>
            <pc:sldMk cId="2918926548" sldId="264"/>
            <ac:spMk id="5" creationId="{996E46E4-CE8D-5D91-C0DC-D730F4FEEBF6}"/>
          </ac:spMkLst>
        </pc:spChg>
        <pc:spChg chg="add del mod">
          <ac:chgData name="Karan Sadasivam" userId="5b292285fe745166" providerId="LiveId" clId="{C05584B1-2004-4CCB-93DB-2468A297151D}" dt="2024-07-03T15:59:46.814" v="1064" actId="931"/>
          <ac:spMkLst>
            <pc:docMk/>
            <pc:sldMk cId="2918926548" sldId="264"/>
            <ac:spMk id="13" creationId="{440CB241-CFA8-43C0-1CD0-EE324287F9ED}"/>
          </ac:spMkLst>
        </pc:spChg>
        <pc:spChg chg="add del mod">
          <ac:chgData name="Karan Sadasivam" userId="5b292285fe745166" providerId="LiveId" clId="{C05584B1-2004-4CCB-93DB-2468A297151D}" dt="2024-07-03T16:01:00.214" v="1069" actId="931"/>
          <ac:spMkLst>
            <pc:docMk/>
            <pc:sldMk cId="2918926548" sldId="264"/>
            <ac:spMk id="17" creationId="{671CCC06-933E-F437-8E92-50A4E489B523}"/>
          </ac:spMkLst>
        </pc:spChg>
        <pc:spChg chg="add del mod">
          <ac:chgData name="Karan Sadasivam" userId="5b292285fe745166" providerId="LiveId" clId="{C05584B1-2004-4CCB-93DB-2468A297151D}" dt="2024-07-03T16:02:38.163" v="1072" actId="931"/>
          <ac:spMkLst>
            <pc:docMk/>
            <pc:sldMk cId="2918926548" sldId="264"/>
            <ac:spMk id="21" creationId="{CCA029F7-A931-C34E-4253-9A6D12921AFF}"/>
          </ac:spMkLst>
        </pc:spChg>
        <pc:graphicFrameChg chg="add del mod modGraphic">
          <ac:chgData name="Karan Sadasivam" userId="5b292285fe745166" providerId="LiveId" clId="{C05584B1-2004-4CCB-93DB-2468A297151D}" dt="2024-07-04T07:56:57.914" v="1598" actId="478"/>
          <ac:graphicFrameMkLst>
            <pc:docMk/>
            <pc:sldMk cId="2918926548" sldId="264"/>
            <ac:graphicFrameMk id="38" creationId="{1CDD03E6-BCC5-0F22-E46D-FAE759419A32}"/>
          </ac:graphicFrameMkLst>
        </pc:graphicFrameChg>
        <pc:graphicFrameChg chg="add del mod ord modGraphic">
          <ac:chgData name="Karan Sadasivam" userId="5b292285fe745166" providerId="LiveId" clId="{C05584B1-2004-4CCB-93DB-2468A297151D}" dt="2024-07-04T07:55:57.527" v="1593" actId="478"/>
          <ac:graphicFrameMkLst>
            <pc:docMk/>
            <pc:sldMk cId="2918926548" sldId="264"/>
            <ac:graphicFrameMk id="43" creationId="{F68C893D-E743-71AD-4FBC-F6271DC6177E}"/>
          </ac:graphicFrameMkLst>
        </pc:graphicFrameChg>
        <pc:graphicFrameChg chg="add del mod modGraphic">
          <ac:chgData name="Karan Sadasivam" userId="5b292285fe745166" providerId="LiveId" clId="{C05584B1-2004-4CCB-93DB-2468A297151D}" dt="2024-07-04T07:55:59.178" v="1594" actId="478"/>
          <ac:graphicFrameMkLst>
            <pc:docMk/>
            <pc:sldMk cId="2918926548" sldId="264"/>
            <ac:graphicFrameMk id="44" creationId="{58E5E834-91BF-71BC-87A1-CD460758B885}"/>
          </ac:graphicFrameMkLst>
        </pc:graphicFrameChg>
        <pc:picChg chg="add del mod">
          <ac:chgData name="Karan Sadasivam" userId="5b292285fe745166" providerId="LiveId" clId="{C05584B1-2004-4CCB-93DB-2468A297151D}" dt="2024-07-03T15:59:39.087" v="1063" actId="478"/>
          <ac:picMkLst>
            <pc:docMk/>
            <pc:sldMk cId="2918926548" sldId="264"/>
            <ac:picMk id="5" creationId="{8DD86BAA-25DB-BA82-1784-82EB978C4DE7}"/>
          </ac:picMkLst>
        </pc:picChg>
        <pc:picChg chg="add mod">
          <ac:chgData name="Karan Sadasivam" userId="5b292285fe745166" providerId="LiveId" clId="{C05584B1-2004-4CCB-93DB-2468A297151D}" dt="2024-07-04T08:01:00.180" v="1614" actId="1076"/>
          <ac:picMkLst>
            <pc:docMk/>
            <pc:sldMk cId="2918926548" sldId="264"/>
            <ac:picMk id="7" creationId="{5B5DFFD7-057B-981C-D47E-C386D5DB2D50}"/>
          </ac:picMkLst>
        </pc:picChg>
        <pc:picChg chg="add del mod">
          <ac:chgData name="Karan Sadasivam" userId="5b292285fe745166" providerId="LiveId" clId="{C05584B1-2004-4CCB-93DB-2468A297151D}" dt="2024-07-03T15:59:39.087" v="1063" actId="478"/>
          <ac:picMkLst>
            <pc:docMk/>
            <pc:sldMk cId="2918926548" sldId="264"/>
            <ac:picMk id="7" creationId="{8A9B712E-61A5-F68A-8B76-9C8FE0F326F4}"/>
          </ac:picMkLst>
        </pc:picChg>
        <pc:picChg chg="add del mod">
          <ac:chgData name="Karan Sadasivam" userId="5b292285fe745166" providerId="LiveId" clId="{C05584B1-2004-4CCB-93DB-2468A297151D}" dt="2024-07-03T15:59:39.087" v="1063" actId="478"/>
          <ac:picMkLst>
            <pc:docMk/>
            <pc:sldMk cId="2918926548" sldId="264"/>
            <ac:picMk id="9" creationId="{D3B2297D-EAC3-C66E-C562-638E8F30CE39}"/>
          </ac:picMkLst>
        </pc:picChg>
        <pc:picChg chg="add del mod">
          <ac:chgData name="Karan Sadasivam" userId="5b292285fe745166" providerId="LiveId" clId="{C05584B1-2004-4CCB-93DB-2468A297151D}" dt="2024-07-03T15:59:39.087" v="1063" actId="478"/>
          <ac:picMkLst>
            <pc:docMk/>
            <pc:sldMk cId="2918926548" sldId="264"/>
            <ac:picMk id="11" creationId="{92D26F9C-2F83-DFDD-71C0-E859785884C7}"/>
          </ac:picMkLst>
        </pc:picChg>
        <pc:picChg chg="add del mod">
          <ac:chgData name="Karan Sadasivam" userId="5b292285fe745166" providerId="LiveId" clId="{C05584B1-2004-4CCB-93DB-2468A297151D}" dt="2024-07-03T16:00:01.884" v="1068" actId="478"/>
          <ac:picMkLst>
            <pc:docMk/>
            <pc:sldMk cId="2918926548" sldId="264"/>
            <ac:picMk id="15" creationId="{5F14383B-8B8C-2F0A-19E7-B2286BB93723}"/>
          </ac:picMkLst>
        </pc:picChg>
        <pc:picChg chg="add del mod">
          <ac:chgData name="Karan Sadasivam" userId="5b292285fe745166" providerId="LiveId" clId="{C05584B1-2004-4CCB-93DB-2468A297151D}" dt="2024-07-03T16:02:31.746" v="1071" actId="478"/>
          <ac:picMkLst>
            <pc:docMk/>
            <pc:sldMk cId="2918926548" sldId="264"/>
            <ac:picMk id="19" creationId="{85081BF3-FD92-EF3D-4748-2E35E57B2768}"/>
          </ac:picMkLst>
        </pc:picChg>
        <pc:picChg chg="add del mod">
          <ac:chgData name="Karan Sadasivam" userId="5b292285fe745166" providerId="LiveId" clId="{C05584B1-2004-4CCB-93DB-2468A297151D}" dt="2024-07-04T07:59:41.731" v="1607" actId="478"/>
          <ac:picMkLst>
            <pc:docMk/>
            <pc:sldMk cId="2918926548" sldId="264"/>
            <ac:picMk id="23" creationId="{69CFA0D4-3752-ED87-7C55-CE12F38398C6}"/>
          </ac:picMkLst>
        </pc:picChg>
        <pc:picChg chg="add del mod">
          <ac:chgData name="Karan Sadasivam" userId="5b292285fe745166" providerId="LiveId" clId="{C05584B1-2004-4CCB-93DB-2468A297151D}" dt="2024-07-03T16:07:20.478" v="1077" actId="478"/>
          <ac:picMkLst>
            <pc:docMk/>
            <pc:sldMk cId="2918926548" sldId="264"/>
            <ac:picMk id="25" creationId="{2FD641F2-950E-DA48-FF27-70970D9469AE}"/>
          </ac:picMkLst>
        </pc:picChg>
        <pc:picChg chg="add del mod">
          <ac:chgData name="Karan Sadasivam" userId="5b292285fe745166" providerId="LiveId" clId="{C05584B1-2004-4CCB-93DB-2468A297151D}" dt="2024-07-03T16:07:20.478" v="1077" actId="478"/>
          <ac:picMkLst>
            <pc:docMk/>
            <pc:sldMk cId="2918926548" sldId="264"/>
            <ac:picMk id="27" creationId="{EB8A872A-836E-9B52-1E1F-5739DEB2A591}"/>
          </ac:picMkLst>
        </pc:picChg>
        <pc:picChg chg="add del mod">
          <ac:chgData name="Karan Sadasivam" userId="5b292285fe745166" providerId="LiveId" clId="{C05584B1-2004-4CCB-93DB-2468A297151D}" dt="2024-07-03T16:07:20.478" v="1077" actId="478"/>
          <ac:picMkLst>
            <pc:docMk/>
            <pc:sldMk cId="2918926548" sldId="264"/>
            <ac:picMk id="29" creationId="{47C4497C-BD89-67E4-DB6B-E8F91B785E3E}"/>
          </ac:picMkLst>
        </pc:picChg>
        <pc:picChg chg="add del mod">
          <ac:chgData name="Karan Sadasivam" userId="5b292285fe745166" providerId="LiveId" clId="{C05584B1-2004-4CCB-93DB-2468A297151D}" dt="2024-07-03T16:12:14.516" v="1096" actId="478"/>
          <ac:picMkLst>
            <pc:docMk/>
            <pc:sldMk cId="2918926548" sldId="264"/>
            <ac:picMk id="31" creationId="{C6FA6BDD-97AF-E29E-A894-EB92C2000023}"/>
          </ac:picMkLst>
        </pc:picChg>
        <pc:picChg chg="add del mod">
          <ac:chgData name="Karan Sadasivam" userId="5b292285fe745166" providerId="LiveId" clId="{C05584B1-2004-4CCB-93DB-2468A297151D}" dt="2024-07-03T16:12:16.457" v="1097" actId="478"/>
          <ac:picMkLst>
            <pc:docMk/>
            <pc:sldMk cId="2918926548" sldId="264"/>
            <ac:picMk id="33" creationId="{4C494977-56AC-B3E1-53E0-DC6E3D24F2DD}"/>
          </ac:picMkLst>
        </pc:picChg>
        <pc:picChg chg="add del mod">
          <ac:chgData name="Karan Sadasivam" userId="5b292285fe745166" providerId="LiveId" clId="{C05584B1-2004-4CCB-93DB-2468A297151D}" dt="2024-07-03T16:12:18.568" v="1098" actId="478"/>
          <ac:picMkLst>
            <pc:docMk/>
            <pc:sldMk cId="2918926548" sldId="264"/>
            <ac:picMk id="35" creationId="{CB9A4E4C-AE25-5219-08E7-D30F8376CFE8}"/>
          </ac:picMkLst>
        </pc:picChg>
        <pc:picChg chg="add del mod">
          <ac:chgData name="Karan Sadasivam" userId="5b292285fe745166" providerId="LiveId" clId="{C05584B1-2004-4CCB-93DB-2468A297151D}" dt="2024-07-04T07:59:40.162" v="1606" actId="478"/>
          <ac:picMkLst>
            <pc:docMk/>
            <pc:sldMk cId="2918926548" sldId="264"/>
            <ac:picMk id="37" creationId="{14EA354E-40C1-F21C-53B6-C6A42C00C2E8}"/>
          </ac:picMkLst>
        </pc:picChg>
        <pc:picChg chg="add del mod">
          <ac:chgData name="Karan Sadasivam" userId="5b292285fe745166" providerId="LiveId" clId="{C05584B1-2004-4CCB-93DB-2468A297151D}" dt="2024-07-04T07:56:49.455" v="1595" actId="478"/>
          <ac:picMkLst>
            <pc:docMk/>
            <pc:sldMk cId="2918926548" sldId="264"/>
            <ac:picMk id="40" creationId="{9203F554-F43C-F167-DBC8-F36C54118E62}"/>
          </ac:picMkLst>
        </pc:picChg>
        <pc:picChg chg="add del mod">
          <ac:chgData name="Karan Sadasivam" userId="5b292285fe745166" providerId="LiveId" clId="{C05584B1-2004-4CCB-93DB-2468A297151D}" dt="2024-07-04T07:56:51.991" v="1596" actId="478"/>
          <ac:picMkLst>
            <pc:docMk/>
            <pc:sldMk cId="2918926548" sldId="264"/>
            <ac:picMk id="42" creationId="{0BC485F3-A94B-47F2-512C-9DBF6148693A}"/>
          </ac:picMkLst>
        </pc:picChg>
        <pc:picChg chg="add del mod">
          <ac:chgData name="Karan Sadasivam" userId="5b292285fe745166" providerId="LiveId" clId="{C05584B1-2004-4CCB-93DB-2468A297151D}" dt="2024-07-04T07:57:19.617" v="1601" actId="478"/>
          <ac:picMkLst>
            <pc:docMk/>
            <pc:sldMk cId="2918926548" sldId="264"/>
            <ac:picMk id="46" creationId="{78FF7847-67D4-9D95-5FF7-B9706E746421}"/>
          </ac:picMkLst>
        </pc:picChg>
        <pc:picChg chg="add del mod">
          <ac:chgData name="Karan Sadasivam" userId="5b292285fe745166" providerId="LiveId" clId="{C05584B1-2004-4CCB-93DB-2468A297151D}" dt="2024-07-04T07:56:55.459" v="1597" actId="478"/>
          <ac:picMkLst>
            <pc:docMk/>
            <pc:sldMk cId="2918926548" sldId="264"/>
            <ac:picMk id="48" creationId="{2848CB50-3B87-70DA-B7F8-6312B23844B5}"/>
          </ac:picMkLst>
        </pc:picChg>
      </pc:sldChg>
      <pc:sldChg chg="new del">
        <pc:chgData name="Karan Sadasivam" userId="5b292285fe745166" providerId="LiveId" clId="{C05584B1-2004-4CCB-93DB-2468A297151D}" dt="2024-07-03T17:09:54.498" v="1279" actId="2696"/>
        <pc:sldMkLst>
          <pc:docMk/>
          <pc:sldMk cId="1512902478" sldId="265"/>
        </pc:sldMkLst>
      </pc:sldChg>
      <pc:sldChg chg="addSp modSp new mod">
        <pc:chgData name="Karan Sadasivam" userId="5b292285fe745166" providerId="LiveId" clId="{C05584B1-2004-4CCB-93DB-2468A297151D}" dt="2024-07-04T08:14:22.505" v="1692" actId="14100"/>
        <pc:sldMkLst>
          <pc:docMk/>
          <pc:sldMk cId="1891031152" sldId="265"/>
        </pc:sldMkLst>
        <pc:graphicFrameChg chg="add mod ord modGraphic">
          <ac:chgData name="Karan Sadasivam" userId="5b292285fe745166" providerId="LiveId" clId="{C05584B1-2004-4CCB-93DB-2468A297151D}" dt="2024-07-03T17:31:44.771" v="1369" actId="1076"/>
          <ac:graphicFrameMkLst>
            <pc:docMk/>
            <pc:sldMk cId="1891031152" sldId="265"/>
            <ac:graphicFrameMk id="2" creationId="{35E67DF9-8A78-5C75-E3B3-71E0DB1264F6}"/>
          </ac:graphicFrameMkLst>
        </pc:graphicFrameChg>
        <pc:graphicFrameChg chg="add mod ord modGraphic">
          <ac:chgData name="Karan Sadasivam" userId="5b292285fe745166" providerId="LiveId" clId="{C05584B1-2004-4CCB-93DB-2468A297151D}" dt="2024-07-03T17:32:10.742" v="1373" actId="1076"/>
          <ac:graphicFrameMkLst>
            <pc:docMk/>
            <pc:sldMk cId="1891031152" sldId="265"/>
            <ac:graphicFrameMk id="3" creationId="{C1B86030-34B6-531C-C8C1-AE5305EAFE9A}"/>
          </ac:graphicFrameMkLst>
        </pc:graphicFrameChg>
        <pc:graphicFrameChg chg="add mod ord modGraphic">
          <ac:chgData name="Karan Sadasivam" userId="5b292285fe745166" providerId="LiveId" clId="{C05584B1-2004-4CCB-93DB-2468A297151D}" dt="2024-07-03T17:31:49.713" v="1370" actId="1076"/>
          <ac:graphicFrameMkLst>
            <pc:docMk/>
            <pc:sldMk cId="1891031152" sldId="265"/>
            <ac:graphicFrameMk id="4" creationId="{B8F069E5-E4F1-6E7D-B40A-5F7270C0520C}"/>
          </ac:graphicFrameMkLst>
        </pc:graphicFrameChg>
        <pc:graphicFrameChg chg="add mod ord modGraphic">
          <ac:chgData name="Karan Sadasivam" userId="5b292285fe745166" providerId="LiveId" clId="{C05584B1-2004-4CCB-93DB-2468A297151D}" dt="2024-07-04T08:12:57.407" v="1673" actId="1076"/>
          <ac:graphicFrameMkLst>
            <pc:docMk/>
            <pc:sldMk cId="1891031152" sldId="265"/>
            <ac:graphicFrameMk id="5" creationId="{AC238233-0302-AF01-1928-418FC3024CE2}"/>
          </ac:graphicFrameMkLst>
        </pc:graphicFrameChg>
        <pc:graphicFrameChg chg="add mod modGraphic">
          <ac:chgData name="Karan Sadasivam" userId="5b292285fe745166" providerId="LiveId" clId="{C05584B1-2004-4CCB-93DB-2468A297151D}" dt="2024-07-03T17:32:05.069" v="1372" actId="1076"/>
          <ac:graphicFrameMkLst>
            <pc:docMk/>
            <pc:sldMk cId="1891031152" sldId="265"/>
            <ac:graphicFrameMk id="6" creationId="{1847DC0C-7E19-6F63-9CE0-8E8DF4A927F4}"/>
          </ac:graphicFrameMkLst>
        </pc:graphicFrameChg>
        <pc:graphicFrameChg chg="add mod modGraphic">
          <ac:chgData name="Karan Sadasivam" userId="5b292285fe745166" providerId="LiveId" clId="{C05584B1-2004-4CCB-93DB-2468A297151D}" dt="2024-07-03T17:31:58.100" v="1371" actId="1076"/>
          <ac:graphicFrameMkLst>
            <pc:docMk/>
            <pc:sldMk cId="1891031152" sldId="265"/>
            <ac:graphicFrameMk id="7" creationId="{E0068F8F-7E0D-D111-B653-C2704639655B}"/>
          </ac:graphicFrameMkLst>
        </pc:graphicFrameChg>
        <pc:graphicFrameChg chg="add mod ord modGraphic">
          <ac:chgData name="Karan Sadasivam" userId="5b292285fe745166" providerId="LiveId" clId="{C05584B1-2004-4CCB-93DB-2468A297151D}" dt="2024-07-03T17:59:18.633" v="1519" actId="14100"/>
          <ac:graphicFrameMkLst>
            <pc:docMk/>
            <pc:sldMk cId="1891031152" sldId="265"/>
            <ac:graphicFrameMk id="8" creationId="{043637C9-06FA-71E4-2B38-B905B356C7D6}"/>
          </ac:graphicFrameMkLst>
        </pc:graphicFrameChg>
        <pc:graphicFrameChg chg="add mod modGraphic">
          <ac:chgData name="Karan Sadasivam" userId="5b292285fe745166" providerId="LiveId" clId="{C05584B1-2004-4CCB-93DB-2468A297151D}" dt="2024-07-03T17:38:23.752" v="1404" actId="1076"/>
          <ac:graphicFrameMkLst>
            <pc:docMk/>
            <pc:sldMk cId="1891031152" sldId="265"/>
            <ac:graphicFrameMk id="9" creationId="{C7A3A401-C617-2897-3355-4D9C92F04569}"/>
          </ac:graphicFrameMkLst>
        </pc:graphicFrameChg>
        <pc:graphicFrameChg chg="add mod modGraphic">
          <ac:chgData name="Karan Sadasivam" userId="5b292285fe745166" providerId="LiveId" clId="{C05584B1-2004-4CCB-93DB-2468A297151D}" dt="2024-07-03T17:38:06.022" v="1402" actId="1076"/>
          <ac:graphicFrameMkLst>
            <pc:docMk/>
            <pc:sldMk cId="1891031152" sldId="265"/>
            <ac:graphicFrameMk id="10" creationId="{AFEA159C-6271-E85B-84FD-0A37BF21BA55}"/>
          </ac:graphicFrameMkLst>
        </pc:graphicFrameChg>
        <pc:graphicFrameChg chg="add mod modGraphic">
          <ac:chgData name="Karan Sadasivam" userId="5b292285fe745166" providerId="LiveId" clId="{C05584B1-2004-4CCB-93DB-2468A297151D}" dt="2024-07-03T17:59:30.371" v="1520" actId="1076"/>
          <ac:graphicFrameMkLst>
            <pc:docMk/>
            <pc:sldMk cId="1891031152" sldId="265"/>
            <ac:graphicFrameMk id="11" creationId="{7484F149-643C-8901-24DB-739038B7E12B}"/>
          </ac:graphicFrameMkLst>
        </pc:graphicFrameChg>
        <pc:graphicFrameChg chg="add mod modGraphic">
          <ac:chgData name="Karan Sadasivam" userId="5b292285fe745166" providerId="LiveId" clId="{C05584B1-2004-4CCB-93DB-2468A297151D}" dt="2024-07-03T17:43:06.501" v="1436" actId="1076"/>
          <ac:graphicFrameMkLst>
            <pc:docMk/>
            <pc:sldMk cId="1891031152" sldId="265"/>
            <ac:graphicFrameMk id="12" creationId="{03D37FBE-7184-A330-C252-43A31A5D45DC}"/>
          </ac:graphicFrameMkLst>
        </pc:graphicFrameChg>
        <pc:graphicFrameChg chg="add mod ord modGraphic">
          <ac:chgData name="Karan Sadasivam" userId="5b292285fe745166" providerId="LiveId" clId="{C05584B1-2004-4CCB-93DB-2468A297151D}" dt="2024-07-03T17:51:36.722" v="1482" actId="1076"/>
          <ac:graphicFrameMkLst>
            <pc:docMk/>
            <pc:sldMk cId="1891031152" sldId="265"/>
            <ac:graphicFrameMk id="13" creationId="{3D836DB0-1DD0-882E-8FE6-79350E99E0B7}"/>
          </ac:graphicFrameMkLst>
        </pc:graphicFrameChg>
        <pc:graphicFrameChg chg="add mod modGraphic">
          <ac:chgData name="Karan Sadasivam" userId="5b292285fe745166" providerId="LiveId" clId="{C05584B1-2004-4CCB-93DB-2468A297151D}" dt="2024-07-03T17:52:56.676" v="1488" actId="339"/>
          <ac:graphicFrameMkLst>
            <pc:docMk/>
            <pc:sldMk cId="1891031152" sldId="265"/>
            <ac:graphicFrameMk id="14" creationId="{8EF2E786-8FCA-FAD3-3FD3-C96953B779F7}"/>
          </ac:graphicFrameMkLst>
        </pc:graphicFrameChg>
        <pc:graphicFrameChg chg="add mod modGraphic">
          <ac:chgData name="Karan Sadasivam" userId="5b292285fe745166" providerId="LiveId" clId="{C05584B1-2004-4CCB-93DB-2468A297151D}" dt="2024-07-03T17:54:19.646" v="1493" actId="1076"/>
          <ac:graphicFrameMkLst>
            <pc:docMk/>
            <pc:sldMk cId="1891031152" sldId="265"/>
            <ac:graphicFrameMk id="15" creationId="{6BB42CD7-5443-122A-0967-8E0F79F66A8F}"/>
          </ac:graphicFrameMkLst>
        </pc:graphicFrameChg>
        <pc:graphicFrameChg chg="add mod ord modGraphic">
          <ac:chgData name="Karan Sadasivam" userId="5b292285fe745166" providerId="LiveId" clId="{C05584B1-2004-4CCB-93DB-2468A297151D}" dt="2024-07-03T17:59:39.934" v="1522" actId="1076"/>
          <ac:graphicFrameMkLst>
            <pc:docMk/>
            <pc:sldMk cId="1891031152" sldId="265"/>
            <ac:graphicFrameMk id="16" creationId="{0ACA6D65-75F1-ABE7-4D02-F32F775E6462}"/>
          </ac:graphicFrameMkLst>
        </pc:graphicFrameChg>
        <pc:graphicFrameChg chg="add mod ord modGraphic">
          <ac:chgData name="Karan Sadasivam" userId="5b292285fe745166" providerId="LiveId" clId="{C05584B1-2004-4CCB-93DB-2468A297151D}" dt="2024-07-04T08:14:22.505" v="1692" actId="14100"/>
          <ac:graphicFrameMkLst>
            <pc:docMk/>
            <pc:sldMk cId="1891031152" sldId="265"/>
            <ac:graphicFrameMk id="17" creationId="{B5E24EBD-48F1-EAF3-A119-7955E9396AE8}"/>
          </ac:graphicFrameMkLst>
        </pc:graphicFrameChg>
      </pc:sldChg>
      <pc:sldMasterChg chg="setBg">
        <pc:chgData name="Karan Sadasivam" userId="5b292285fe745166" providerId="LiveId" clId="{C05584B1-2004-4CCB-93DB-2468A297151D}" dt="2024-07-04T07:38:40.693" v="1571"/>
        <pc:sldMasterMkLst>
          <pc:docMk/>
          <pc:sldMasterMk cId="1921816214" sldId="2147484031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23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29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322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660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015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465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930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483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74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09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92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13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46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709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5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31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69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53C2460-258D-4D61-9F43-D6DBD19DEE05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EB7D900-37AC-4F18-A8F7-A0BD0964D8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816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9560-20D3-1528-1A48-3B00D83CE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9606" y="1281165"/>
            <a:ext cx="9418320" cy="1966965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rgbClr val="C00000"/>
                </a:solidFill>
                <a:latin typeface="Arial Black" panose="020B0A04020102020204" pitchFamily="34" charset="0"/>
              </a:rPr>
              <a:t>NETFLIX</a:t>
            </a:r>
            <a:endParaRPr lang="en-IN" sz="96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EA40A-95B6-4A02-3FF2-AB8B339D2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406" y="3248130"/>
            <a:ext cx="9418320" cy="1691640"/>
          </a:xfrm>
        </p:spPr>
        <p:txBody>
          <a:bodyPr/>
          <a:lstStyle/>
          <a:p>
            <a:r>
              <a:rPr lang="en-US" dirty="0">
                <a:latin typeface="Copperplate Gothic Bold" panose="020E0705020206020404" pitchFamily="34" charset="0"/>
              </a:rPr>
              <a:t>LANDING PAGE</a:t>
            </a:r>
            <a:endParaRPr lang="en-IN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25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7C8E-1035-4451-574E-3D0E2668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393" y="0"/>
            <a:ext cx="9905998" cy="1905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Another div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3FCDD-EAE2-DB2C-CECC-D0848CC32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95" y="2075721"/>
            <a:ext cx="4944822" cy="3941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26564-6D11-C462-5ED2-33692ADD5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42" y="2075721"/>
            <a:ext cx="3080376" cy="3089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AEFD8A-5DEB-9C89-0ED6-29B5754A3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245" y="701647"/>
            <a:ext cx="1684166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6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9785-29EA-4F9A-4F40-A640A1F4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568" y="196645"/>
            <a:ext cx="9905998" cy="89473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Footer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7085B-F810-5858-F585-E7D373BB1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0" y="1170037"/>
            <a:ext cx="5441530" cy="3372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19B8D-DC7A-4FEB-38BF-CBBC5B92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58" y="1091380"/>
            <a:ext cx="2103302" cy="4999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EF9DC-4E03-7BB6-464F-78DBAFBE4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58" y="1091380"/>
            <a:ext cx="3477935" cy="39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9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D9F8-5E34-E9F9-47F5-29009F68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84" y="108156"/>
            <a:ext cx="9905998" cy="95372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Responsive website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3" name="Recording 2024-07-05 054406">
            <a:hlinkClick r:id="" action="ppaction://media"/>
            <a:extLst>
              <a:ext uri="{FF2B5EF4-FFF2-40B4-BE49-F238E27FC236}">
                <a16:creationId xmlns:a16="http://schemas.microsoft.com/office/drawing/2014/main" id="{FDF557AC-480A-716B-4F7E-896D48190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926" y="956289"/>
            <a:ext cx="4648200" cy="559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A2E13-5253-6C85-BA19-978236F7D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83" y="308948"/>
            <a:ext cx="3284505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4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8AD1-3E77-3D4B-A575-BD089A95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Stencil" panose="040409050D0802020404" pitchFamily="82" charset="0"/>
              </a:rPr>
              <a:t>OVERVIEW</a:t>
            </a:r>
            <a:endParaRPr lang="en-IN" sz="5400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3CC6-107B-5667-19A8-FCCB818B0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26" y="1868130"/>
            <a:ext cx="10515600" cy="3490452"/>
          </a:xfrm>
        </p:spPr>
        <p:txBody>
          <a:bodyPr/>
          <a:lstStyle/>
          <a:p>
            <a:r>
              <a:rPr lang="en-US" dirty="0">
                <a:latin typeface="Arial Narrow" panose="020B0606020202030204" pitchFamily="34" charset="0"/>
              </a:rPr>
              <a:t>This is a copy (clone) landing page of Netflix original.</a:t>
            </a:r>
          </a:p>
          <a:p>
            <a:r>
              <a:rPr lang="en-US" dirty="0">
                <a:latin typeface="Arial Narrow" panose="020B0606020202030204" pitchFamily="34" charset="0"/>
              </a:rPr>
              <a:t>I have completed this project only using HTML and CSS.</a:t>
            </a:r>
          </a:p>
          <a:p>
            <a:r>
              <a:rPr lang="en-US" dirty="0">
                <a:latin typeface="Arial Narrow" panose="020B0606020202030204" pitchFamily="34" charset="0"/>
              </a:rPr>
              <a:t>I was inspired on Netflix landing page </a:t>
            </a:r>
            <a:r>
              <a:rPr lang="en-US">
                <a:latin typeface="Arial Narrow" panose="020B0606020202030204" pitchFamily="34" charset="0"/>
              </a:rPr>
              <a:t>and re-created </a:t>
            </a:r>
            <a:r>
              <a:rPr lang="en-US" dirty="0">
                <a:latin typeface="Arial Narrow" panose="020B0606020202030204" pitchFamily="34" charset="0"/>
              </a:rPr>
              <a:t>like that.</a:t>
            </a:r>
          </a:p>
          <a:p>
            <a:r>
              <a:rPr lang="en-US" dirty="0">
                <a:latin typeface="Arial Narrow" panose="020B0606020202030204" pitchFamily="34" charset="0"/>
              </a:rPr>
              <a:t>I’m not copied their codes , I just  inspired and wrote the codes for what I have seen.</a:t>
            </a:r>
          </a:p>
          <a:p>
            <a:r>
              <a:rPr lang="en-US" dirty="0">
                <a:latin typeface="Arial Narrow" panose="020B0606020202030204" pitchFamily="34" charset="0"/>
              </a:rPr>
              <a:t>This landing page is about Netflix OTT platform.</a:t>
            </a:r>
          </a:p>
          <a:p>
            <a:r>
              <a:rPr lang="en-US" dirty="0">
                <a:latin typeface="Arial Narrow" panose="020B0606020202030204" pitchFamily="34" charset="0"/>
              </a:rPr>
              <a:t>It’s full of their features and advantages while using this application.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80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6760-216F-2B9C-FF2A-2BE5D1A0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574" y="25697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PROJECT DETAILS</a:t>
            </a:r>
            <a:endParaRPr lang="en-IN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97513-DF41-B128-EC49-7CC5D53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521318"/>
            <a:ext cx="10097892" cy="2070242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Header section.</a:t>
            </a:r>
          </a:p>
          <a:p>
            <a:r>
              <a:rPr lang="en-US" dirty="0">
                <a:latin typeface="Bahnschrift" panose="020B0502040204020203" pitchFamily="34" charset="0"/>
              </a:rPr>
              <a:t>Main section.</a:t>
            </a:r>
          </a:p>
          <a:p>
            <a:r>
              <a:rPr lang="en-US" dirty="0">
                <a:latin typeface="Bahnschrift" panose="020B0502040204020203" pitchFamily="34" charset="0"/>
              </a:rPr>
              <a:t>Footer section.</a:t>
            </a:r>
            <a:endParaRPr lang="en-IN" dirty="0">
              <a:latin typeface="Bahnschrift" panose="020B0502040204020203" pitchFamily="34" charset="0"/>
            </a:endParaRPr>
          </a:p>
        </p:txBody>
      </p:sp>
      <p:pic>
        <p:nvPicPr>
          <p:cNvPr id="5" name="Picture 4" descr="Businessman writing on wall">
            <a:extLst>
              <a:ext uri="{FF2B5EF4-FFF2-40B4-BE49-F238E27FC236}">
                <a16:creationId xmlns:a16="http://schemas.microsoft.com/office/drawing/2014/main" id="{95B0D294-106D-AC55-AF64-CED65449E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52" y="1747276"/>
            <a:ext cx="1705748" cy="48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2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3E65-4531-EF9D-08F0-FFA31F91E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920" y="23590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SCREENSHOTS</a:t>
            </a:r>
            <a:endParaRPr lang="en-IN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E6D67A4D-3F43-7DA7-5A57-5E5F797C7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9" y="1633720"/>
            <a:ext cx="4140638" cy="2085002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FED579-7F7F-468B-A222-80E1AC18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0" y="1561465"/>
            <a:ext cx="5752561" cy="17009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380E95-D458-79B3-F7F9-34DEEC7F5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27770"/>
            <a:ext cx="4749027" cy="16482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2B3067-E442-1A41-F62C-0AFC454AA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0" y="4175066"/>
            <a:ext cx="5146590" cy="170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5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3EB7-DD2E-B3B7-DBA3-E02A0F46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HEADER</a:t>
            </a:r>
            <a:endParaRPr lang="en-IN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A20987-5878-5A86-073C-F208948876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40" y="1736091"/>
            <a:ext cx="6802120" cy="3677920"/>
          </a:xfrm>
        </p:spPr>
      </p:pic>
      <p:pic>
        <p:nvPicPr>
          <p:cNvPr id="16" name="Content Placeholder 15" descr="Head with gears with solid fill">
            <a:extLst>
              <a:ext uri="{FF2B5EF4-FFF2-40B4-BE49-F238E27FC236}">
                <a16:creationId xmlns:a16="http://schemas.microsoft.com/office/drawing/2014/main" id="{F884158C-D4C6-F6CD-F966-C232EB1253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1476" y="2771951"/>
            <a:ext cx="1881663" cy="1881663"/>
          </a:xfrm>
        </p:spPr>
      </p:pic>
    </p:spTree>
    <p:extLst>
      <p:ext uri="{BB962C8B-B14F-4D97-AF65-F5344CB8AC3E}">
        <p14:creationId xmlns:p14="http://schemas.microsoft.com/office/powerpoint/2010/main" val="320959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992F1-CDBE-6D19-D626-D9BA170E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HEADER</a:t>
            </a:r>
            <a:endParaRPr lang="en-IN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FE14A-A5E5-3C61-7B24-601C20402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HTML</a:t>
            </a:r>
            <a:endParaRPr lang="en-IN" dirty="0">
              <a:solidFill>
                <a:schemeClr val="bg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3655F8-D8FE-4C0C-390F-EFEC36703B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71" y="2635342"/>
            <a:ext cx="4259949" cy="294157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650495-375E-F4F2-DAC6-15A3277939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2" y="2377679"/>
            <a:ext cx="1786389" cy="3411537"/>
          </a:xfrm>
        </p:spPr>
      </p:pic>
      <p:pic>
        <p:nvPicPr>
          <p:cNvPr id="14" name="Graphic 13" descr="Transfer with solid fill">
            <a:extLst>
              <a:ext uri="{FF2B5EF4-FFF2-40B4-BE49-F238E27FC236}">
                <a16:creationId xmlns:a16="http://schemas.microsoft.com/office/drawing/2014/main" id="{6BBA40FF-23B6-83B0-6A93-3D46A5EAE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7725" y="3429000"/>
            <a:ext cx="2014896" cy="20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F0FA-AABA-5509-918D-CA619711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235974"/>
            <a:ext cx="9905998" cy="1905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HEADER CONTENT</a:t>
            </a:r>
            <a:endParaRPr lang="en-IN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9D62FD-7301-BC75-3A00-4BC7438F9A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990189"/>
            <a:ext cx="5157787" cy="383112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C17A99-3A7D-BFB4-54CB-75C52F5B895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60" y="1479282"/>
            <a:ext cx="1968465" cy="4342032"/>
          </a:xfrm>
        </p:spPr>
      </p:pic>
    </p:spTree>
    <p:extLst>
      <p:ext uri="{BB962C8B-B14F-4D97-AF65-F5344CB8AC3E}">
        <p14:creationId xmlns:p14="http://schemas.microsoft.com/office/powerpoint/2010/main" val="298045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5B38-4814-179A-FBF9-1970F1A1A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51" y="248785"/>
            <a:ext cx="9905998" cy="97041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FEATURES</a:t>
            </a:r>
            <a:endParaRPr lang="en-IN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5DFFD7-057B-981C-D47E-C386D5DB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82" y="1397858"/>
            <a:ext cx="4046534" cy="4265524"/>
          </a:xfrm>
        </p:spPr>
      </p:pic>
    </p:spTree>
    <p:extLst>
      <p:ext uri="{BB962C8B-B14F-4D97-AF65-F5344CB8AC3E}">
        <p14:creationId xmlns:p14="http://schemas.microsoft.com/office/powerpoint/2010/main" val="291892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117F-2EAD-DC17-8BCE-8EB4B256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852" y="786424"/>
            <a:ext cx="3844413" cy="6195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M</a:t>
            </a:r>
            <a:r>
              <a:rPr 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A</a:t>
            </a:r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I</a:t>
            </a:r>
            <a:r>
              <a:rPr 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N </a:t>
            </a:r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S</a:t>
            </a:r>
            <a:r>
              <a:rPr 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E</a:t>
            </a:r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T</a:t>
            </a:r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I</a:t>
            </a:r>
            <a:r>
              <a:rPr lang="en-US" sz="3200" dirty="0">
                <a:solidFill>
                  <a:srgbClr val="FF0000"/>
                </a:solidFill>
                <a:latin typeface="Arial Black" panose="020B0A04020102020204" pitchFamily="34" charset="0"/>
              </a:rPr>
              <a:t>O</a:t>
            </a:r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N</a:t>
            </a:r>
            <a:endParaRPr lang="en-IN" sz="3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AE468A-C48D-9C9A-287A-FFA09166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89" y="1507857"/>
            <a:ext cx="8408138" cy="476991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B3B32F-CA9C-8ACA-D780-EA141B4E6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013" y="1507856"/>
            <a:ext cx="2400508" cy="47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57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354</TotalTime>
  <Words>105</Words>
  <Application>Microsoft Office PowerPoint</Application>
  <PresentationFormat>Widescreen</PresentationFormat>
  <Paragraphs>23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Arial Narrow</vt:lpstr>
      <vt:lpstr>Bahnschrift</vt:lpstr>
      <vt:lpstr>Century Gothic</vt:lpstr>
      <vt:lpstr>Copperplate Gothic Bold</vt:lpstr>
      <vt:lpstr>Stencil</vt:lpstr>
      <vt:lpstr>Mesh</vt:lpstr>
      <vt:lpstr>NETFLIX</vt:lpstr>
      <vt:lpstr>OVERVIEW</vt:lpstr>
      <vt:lpstr>PROJECT DETAILS</vt:lpstr>
      <vt:lpstr>SCREENSHOTS</vt:lpstr>
      <vt:lpstr>HEADER</vt:lpstr>
      <vt:lpstr>HEADER</vt:lpstr>
      <vt:lpstr>HEADER CONTENT</vt:lpstr>
      <vt:lpstr>FEATURES</vt:lpstr>
      <vt:lpstr>MAIN SECTION</vt:lpstr>
      <vt:lpstr>Another div</vt:lpstr>
      <vt:lpstr>Footer</vt:lpstr>
      <vt:lpstr>Responsive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Karan Sadasivam</dc:creator>
  <cp:lastModifiedBy>Karan Sadasivam</cp:lastModifiedBy>
  <cp:revision>4</cp:revision>
  <dcterms:created xsi:type="dcterms:W3CDTF">2024-07-03T14:34:11Z</dcterms:created>
  <dcterms:modified xsi:type="dcterms:W3CDTF">2024-07-05T05:49:31Z</dcterms:modified>
</cp:coreProperties>
</file>